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BF8"/>
    <a:srgbClr val="E3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DB1A5A-697C-453B-A09C-B903A3B36D2E}" v="2" dt="2025-06-14T18:03:29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25DB1A5A-697C-453B-A09C-B903A3B36D2E}"/>
    <pc:docChg chg="undo custSel modSld modHandout">
      <pc:chgData name="Stan Cox" userId="9376f276357bfffd" providerId="LiveId" clId="{25DB1A5A-697C-453B-A09C-B903A3B36D2E}" dt="2025-06-14T18:03:33.950" v="156" actId="478"/>
      <pc:docMkLst>
        <pc:docMk/>
      </pc:docMkLst>
      <pc:sldChg chg="addSp delSp mod addAnim delAnim modAnim">
        <pc:chgData name="Stan Cox" userId="9376f276357bfffd" providerId="LiveId" clId="{25DB1A5A-697C-453B-A09C-B903A3B36D2E}" dt="2025-06-14T18:03:33.950" v="156" actId="478"/>
        <pc:sldMkLst>
          <pc:docMk/>
          <pc:sldMk cId="2558789580" sldId="257"/>
        </pc:sldMkLst>
        <pc:spChg chg="add del">
          <ac:chgData name="Stan Cox" userId="9376f276357bfffd" providerId="LiveId" clId="{25DB1A5A-697C-453B-A09C-B903A3B36D2E}" dt="2025-06-14T18:03:33.950" v="156" actId="478"/>
          <ac:spMkLst>
            <pc:docMk/>
            <pc:sldMk cId="2558789580" sldId="257"/>
            <ac:spMk id="4" creationId="{131FFC47-1557-120A-871B-86E7648319D8}"/>
          </ac:spMkLst>
        </pc:spChg>
        <pc:spChg chg="add del">
          <ac:chgData name="Stan Cox" userId="9376f276357bfffd" providerId="LiveId" clId="{25DB1A5A-697C-453B-A09C-B903A3B36D2E}" dt="2025-06-14T18:03:29.868" v="150" actId="478"/>
          <ac:spMkLst>
            <pc:docMk/>
            <pc:sldMk cId="2558789580" sldId="257"/>
            <ac:spMk id="5" creationId="{B7A231B8-BA32-4CB0-B1A5-533DEFD75561}"/>
          </ac:spMkLst>
        </pc:spChg>
        <pc:spChg chg="add del">
          <ac:chgData name="Stan Cox" userId="9376f276357bfffd" providerId="LiveId" clId="{25DB1A5A-697C-453B-A09C-B903A3B36D2E}" dt="2025-06-14T18:03:29.555" v="149" actId="478"/>
          <ac:spMkLst>
            <pc:docMk/>
            <pc:sldMk cId="2558789580" sldId="257"/>
            <ac:spMk id="6" creationId="{23E4100B-E404-C675-BC7A-18513D705380}"/>
          </ac:spMkLst>
        </pc:spChg>
        <pc:spChg chg="add del">
          <ac:chgData name="Stan Cox" userId="9376f276357bfffd" providerId="LiveId" clId="{25DB1A5A-697C-453B-A09C-B903A3B36D2E}" dt="2025-06-14T18:03:29.086" v="148"/>
          <ac:spMkLst>
            <pc:docMk/>
            <pc:sldMk cId="2558789580" sldId="257"/>
            <ac:spMk id="7" creationId="{90F052A9-9FCC-4AE0-01CE-E6FFE33CD503}"/>
          </ac:spMkLst>
        </pc:spChg>
        <pc:spChg chg="add del">
          <ac:chgData name="Stan Cox" userId="9376f276357bfffd" providerId="LiveId" clId="{25DB1A5A-697C-453B-A09C-B903A3B36D2E}" dt="2025-06-14T18:03:33.374" v="155" actId="478"/>
          <ac:spMkLst>
            <pc:docMk/>
            <pc:sldMk cId="2558789580" sldId="257"/>
            <ac:spMk id="8" creationId="{43D94D51-B192-5AA7-DFD4-28B190C8E3B9}"/>
          </ac:spMkLst>
        </pc:spChg>
        <pc:spChg chg="add del">
          <ac:chgData name="Stan Cox" userId="9376f276357bfffd" providerId="LiveId" clId="{25DB1A5A-697C-453B-A09C-B903A3B36D2E}" dt="2025-06-14T18:03:33.054" v="154" actId="478"/>
          <ac:spMkLst>
            <pc:docMk/>
            <pc:sldMk cId="2558789580" sldId="257"/>
            <ac:spMk id="9" creationId="{907D5424-BB49-1FEA-5FC4-83FA7BA066C6}"/>
          </ac:spMkLst>
        </pc:spChg>
        <pc:spChg chg="add del">
          <ac:chgData name="Stan Cox" userId="9376f276357bfffd" providerId="LiveId" clId="{25DB1A5A-697C-453B-A09C-B903A3B36D2E}" dt="2025-06-14T18:03:30.639" v="152" actId="478"/>
          <ac:spMkLst>
            <pc:docMk/>
            <pc:sldMk cId="2558789580" sldId="257"/>
            <ac:spMk id="10" creationId="{2800962C-2649-E28A-EBC1-B164FDFD790B}"/>
          </ac:spMkLst>
        </pc:spChg>
        <pc:spChg chg="add del">
          <ac:chgData name="Stan Cox" userId="9376f276357bfffd" providerId="LiveId" clId="{25DB1A5A-697C-453B-A09C-B903A3B36D2E}" dt="2025-06-14T18:03:32.269" v="153" actId="478"/>
          <ac:spMkLst>
            <pc:docMk/>
            <pc:sldMk cId="2558789580" sldId="257"/>
            <ac:spMk id="12" creationId="{749C2217-B5C3-A464-6AB8-6EDAF14A91C9}"/>
          </ac:spMkLst>
        </pc:spChg>
        <pc:spChg chg="add del">
          <ac:chgData name="Stan Cox" userId="9376f276357bfffd" providerId="LiveId" clId="{25DB1A5A-697C-453B-A09C-B903A3B36D2E}" dt="2025-06-14T18:03:30.254" v="151" actId="478"/>
          <ac:spMkLst>
            <pc:docMk/>
            <pc:sldMk cId="2558789580" sldId="257"/>
            <ac:spMk id="13" creationId="{ECE23BC9-F657-834C-56B4-F2FCB297F7F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728C9C-F102-F5C7-8BF1-59FC92022D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731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r>
              <a:rPr lang="en-US" sz="2000" dirty="0">
                <a:latin typeface="Bebas Neue" panose="020B0606020202050201" pitchFamily="34" charset="0"/>
              </a:rPr>
              <a:t>The Urgent Call of the Gospel</a:t>
            </a:r>
          </a:p>
          <a:p>
            <a:r>
              <a:rPr lang="en-US" dirty="0"/>
              <a:t>Matthew 24:42-51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9D2D32-F42F-B25D-D99E-ECDBFC8D06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r>
              <a:rPr lang="en-US" dirty="0"/>
              <a:t>June 15, 2025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B4141E-0967-3E7F-074F-BDD78B674E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95C040-0958-2C15-5563-87223802DA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r>
              <a:rPr lang="en-US" dirty="0"/>
              <a:t>  soundteaching.org</a:t>
            </a:r>
          </a:p>
        </p:txBody>
      </p:sp>
    </p:spTree>
    <p:extLst>
      <p:ext uri="{BB962C8B-B14F-4D97-AF65-F5344CB8AC3E}">
        <p14:creationId xmlns:p14="http://schemas.microsoft.com/office/powerpoint/2010/main" val="2764397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95245-2387-242E-6B2E-EB7FD93995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7FFD45-EC6D-EDCD-E10E-0F512765BA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41344-4139-27B1-D832-982E6C501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32873-C255-4D1C-7254-889F62958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09EB8-F493-9A7B-FE80-D04B8957B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9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5DE3F-B0C3-BDF0-4392-DFCAD1E53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47E3B4-A99B-D2B1-DE2B-FA7EF8D3F2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57D62-C15D-EBC0-B910-31BFDC3D3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E3157-E2F4-92ED-2205-E3B170CDB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5D6E6-D92C-37AF-B707-F0DA2A6B4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72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EDDA4F-143D-EA18-A74C-2E6AA2B894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AEBD6F-DED4-10AB-0DAB-5DF6DD984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81FD0-5752-E973-89D0-F37513E3D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C8E1F-6A72-2AA7-C1B1-FDAC4E7F7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B86BE-6A12-91BB-6F25-6AF7FE51F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4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ABA3F-6ECA-571F-717A-6071D581F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F5315-032E-1297-CF75-2FFD17411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45F76-437B-788C-AE70-727C20297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841F9-47B5-B816-A4F0-0997D8600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F913F-7601-4A67-0348-F48781A89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8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38535-8D3A-0C34-991B-7ED276F7F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F220F6-7BB6-AC07-99D0-59B23FA5A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10500-E335-24FE-4046-EB857C2E3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32A46-19EE-BF38-2C02-6AEEFE2FB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6E789-EF22-F677-A6C6-329FEC087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0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F91D0-BB30-3DB9-7E9F-9A057B9AE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189B9-2759-47E8-9B6E-22EE04B49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1F5EDB-7A9E-1D78-D9B2-46C7B35C0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A64631-C07A-65E1-EEF3-8B656ABBA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09B97-B4C8-5BB1-0333-0FB4B339C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E4357-9FA8-B323-05F1-877C7F768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8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DE5EC-BB46-11C4-D4FF-897FB1C0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CF66F4-3003-92D7-A7DD-BBC61D37C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C5D33-F064-91F9-1348-A0573D147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2BE1B-AEA9-4AE0-8FDC-F08E21399A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A65BB-631F-9797-5820-BDD90F5DB1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E3FA5-E679-E7CD-D561-9984F66D0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795ABE-BFB5-A8FB-E87F-A10FAEEC5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91D7E2-42E4-E821-A7B4-19E0D810A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1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3F0DB-DE70-4A28-AC93-B6302213A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2B7C04-88E7-ACFA-2C04-B3B831FFD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CDC4C2-AAF6-F8C5-8E60-C57FE44FF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B912AC-303F-CD5B-A887-1E51D9DB3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662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47AAC0-D08D-764E-C102-2A8BDAF84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C701A6-5945-0BC0-5D9F-25001172B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7DD18-B214-B4DE-8131-A486F4105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8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81404-7B02-72CA-48E9-0E19AFEEE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E6A34-277C-0550-2ED9-5F1908623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212C6-9B31-40C1-AFB6-D49EED0D38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E416F-49AF-A233-0FF2-1DBB4AC13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CC001-017F-F58F-1A3D-E9D2FD605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4A5B41-9152-EC2B-6807-F51B2E88A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7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A2A0F-0F39-C0EA-20C3-8EC05F878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49134F-DEB4-3584-960E-BB9C92BF04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07AEC-0290-FBDB-D782-1849DF3F9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6C08B9-E837-5704-36FE-CFDDB94D9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D6DC2-6336-AC8E-D56C-2F9F76416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A6E0D8-9EF6-C1DE-6DD9-8B386AF92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3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B529D5-A8DB-FA78-7FFF-03A8642CB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9DC7E-97DA-7EB0-8737-7601056A5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E653E-D233-FC57-53C9-0C4C1F654F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CBB3B8-DE31-4191-B7BD-D628D0643814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C24BE-4217-D738-CE19-14852B7EC5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3753E-AD02-3389-F434-27E7857180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444F92-8EB1-4AEC-8E72-D4BE05A66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4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book&#10;&#10;AI-generated content may be incorrect.">
            <a:extLst>
              <a:ext uri="{FF2B5EF4-FFF2-40B4-BE49-F238E27FC236}">
                <a16:creationId xmlns:a16="http://schemas.microsoft.com/office/drawing/2014/main" id="{737247CB-D868-C1FA-A79D-697B51A96F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26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54F09-DCC3-7CF8-EEC9-157707680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and blue background with text and numbers&#10;&#10;AI-generated content may be incorrect.">
            <a:extLst>
              <a:ext uri="{FF2B5EF4-FFF2-40B4-BE49-F238E27FC236}">
                <a16:creationId xmlns:a16="http://schemas.microsoft.com/office/drawing/2014/main" id="{5D73CB81-28A2-A879-2FF1-41E49EE554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75" y="0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31FFC47-1557-120A-871B-86E7648319D8}"/>
              </a:ext>
            </a:extLst>
          </p:cNvPr>
          <p:cNvSpPr/>
          <p:nvPr/>
        </p:nvSpPr>
        <p:spPr>
          <a:xfrm>
            <a:off x="289367" y="1423686"/>
            <a:ext cx="3565003" cy="1921398"/>
          </a:xfrm>
          <a:prstGeom prst="rect">
            <a:avLst/>
          </a:prstGeom>
          <a:solidFill>
            <a:srgbClr val="E3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A231B8-BA32-4CB0-B1A5-533DEFD75561}"/>
              </a:ext>
            </a:extLst>
          </p:cNvPr>
          <p:cNvSpPr/>
          <p:nvPr/>
        </p:nvSpPr>
        <p:spPr>
          <a:xfrm>
            <a:off x="4031751" y="4067258"/>
            <a:ext cx="3426107" cy="2221375"/>
          </a:xfrm>
          <a:prstGeom prst="rect">
            <a:avLst/>
          </a:prstGeom>
          <a:solidFill>
            <a:srgbClr val="F8FB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E4100B-E404-C675-BC7A-18513D705380}"/>
              </a:ext>
            </a:extLst>
          </p:cNvPr>
          <p:cNvSpPr/>
          <p:nvPr/>
        </p:nvSpPr>
        <p:spPr>
          <a:xfrm>
            <a:off x="7675943" y="1423686"/>
            <a:ext cx="3956614" cy="2221375"/>
          </a:xfrm>
          <a:prstGeom prst="rect">
            <a:avLst/>
          </a:prstGeom>
          <a:solidFill>
            <a:srgbClr val="F8FB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F052A9-9FCC-4AE0-01CE-E6FFE33CD503}"/>
              </a:ext>
            </a:extLst>
          </p:cNvPr>
          <p:cNvSpPr/>
          <p:nvPr/>
        </p:nvSpPr>
        <p:spPr>
          <a:xfrm>
            <a:off x="7664368" y="4067258"/>
            <a:ext cx="3956614" cy="2221375"/>
          </a:xfrm>
          <a:prstGeom prst="rect">
            <a:avLst/>
          </a:prstGeom>
          <a:solidFill>
            <a:srgbClr val="F8FB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43D94D51-B192-5AA7-DFD4-28B190C8E3B9}"/>
              </a:ext>
            </a:extLst>
          </p:cNvPr>
          <p:cNvSpPr/>
          <p:nvPr/>
        </p:nvSpPr>
        <p:spPr>
          <a:xfrm rot="3955805">
            <a:off x="325945" y="2911865"/>
            <a:ext cx="3036443" cy="3689349"/>
          </a:xfrm>
          <a:prstGeom prst="triangle">
            <a:avLst>
              <a:gd name="adj" fmla="val 53182"/>
            </a:avLst>
          </a:prstGeom>
          <a:solidFill>
            <a:srgbClr val="E3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07D5424-BB49-1FEA-5FC4-83FA7BA066C6}"/>
              </a:ext>
            </a:extLst>
          </p:cNvPr>
          <p:cNvSpPr/>
          <p:nvPr/>
        </p:nvSpPr>
        <p:spPr>
          <a:xfrm rot="1278822">
            <a:off x="1458284" y="3751420"/>
            <a:ext cx="3036443" cy="3689349"/>
          </a:xfrm>
          <a:prstGeom prst="triangle">
            <a:avLst>
              <a:gd name="adj" fmla="val 53182"/>
            </a:avLst>
          </a:prstGeom>
          <a:solidFill>
            <a:srgbClr val="F8FB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2800962C-2649-E28A-EBC1-B164FDFD790B}"/>
              </a:ext>
            </a:extLst>
          </p:cNvPr>
          <p:cNvSpPr/>
          <p:nvPr/>
        </p:nvSpPr>
        <p:spPr>
          <a:xfrm rot="3771891">
            <a:off x="4257543" y="7105"/>
            <a:ext cx="2148953" cy="3164213"/>
          </a:xfrm>
          <a:prstGeom prst="triangle">
            <a:avLst>
              <a:gd name="adj" fmla="val 53182"/>
            </a:avLst>
          </a:prstGeom>
          <a:solidFill>
            <a:srgbClr val="E3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Single Corner Snipped 11">
            <a:extLst>
              <a:ext uri="{FF2B5EF4-FFF2-40B4-BE49-F238E27FC236}">
                <a16:creationId xmlns:a16="http://schemas.microsoft.com/office/drawing/2014/main" id="{749C2217-B5C3-A464-6AB8-6EDAF14A91C9}"/>
              </a:ext>
            </a:extLst>
          </p:cNvPr>
          <p:cNvSpPr/>
          <p:nvPr/>
        </p:nvSpPr>
        <p:spPr>
          <a:xfrm>
            <a:off x="5999312" y="1724628"/>
            <a:ext cx="1394924" cy="1920433"/>
          </a:xfrm>
          <a:prstGeom prst="snip1Rect">
            <a:avLst>
              <a:gd name="adj" fmla="val 0"/>
            </a:avLst>
          </a:prstGeom>
          <a:solidFill>
            <a:srgbClr val="F8FB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ECE23BC9-F657-834C-56B4-F2FCB297F7F4}"/>
              </a:ext>
            </a:extLst>
          </p:cNvPr>
          <p:cNvSpPr/>
          <p:nvPr/>
        </p:nvSpPr>
        <p:spPr>
          <a:xfrm rot="567990">
            <a:off x="4321716" y="1415410"/>
            <a:ext cx="1936787" cy="2261314"/>
          </a:xfrm>
          <a:prstGeom prst="triangle">
            <a:avLst>
              <a:gd name="adj" fmla="val 85358"/>
            </a:avLst>
          </a:prstGeom>
          <a:solidFill>
            <a:srgbClr val="F8FB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8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96431-6FD8-4E24-5B67-F164DFF0A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lose up of a red stamp&#10;&#10;AI-generated content may be incorrect.">
            <a:extLst>
              <a:ext uri="{FF2B5EF4-FFF2-40B4-BE49-F238E27FC236}">
                <a16:creationId xmlns:a16="http://schemas.microsoft.com/office/drawing/2014/main" id="{A42F1AF9-560E-2E9F-94EB-B53AA12123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48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Bebas Neue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cp:lastPrinted>2025-06-14T18:03:20Z</cp:lastPrinted>
  <dcterms:created xsi:type="dcterms:W3CDTF">2025-06-14T17:28:21Z</dcterms:created>
  <dcterms:modified xsi:type="dcterms:W3CDTF">2025-06-14T18:03:39Z</dcterms:modified>
</cp:coreProperties>
</file>